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795452" y="2765455"/>
            <a:ext cx="9575165" cy="2421464"/>
          </a:xfrm>
        </p:spPr>
        <p:txBody>
          <a:bodyPr/>
          <a:lstStyle/>
          <a:p>
            <a:pPr algn="ctr"/>
            <a:r>
              <a:rPr lang="pl-PL" b="1" dirty="0" smtClean="0"/>
              <a:t>Poznajemy gry uproszczone w mini piłkę nożną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857659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Wyścig rzędów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2229636"/>
          </a:xfrm>
        </p:spPr>
        <p:txBody>
          <a:bodyPr>
            <a:normAutofit/>
          </a:bodyPr>
          <a:lstStyle/>
          <a:p>
            <a:r>
              <a:rPr lang="pl-PL" sz="2400" dirty="0"/>
              <a:t>Na sygnał startują pierwsi zawodnicy, którzy prowadzą piłkę między talerzykami. </a:t>
            </a:r>
            <a:endParaRPr lang="pl-PL" sz="2400" dirty="0" smtClean="0"/>
          </a:p>
          <a:p>
            <a:r>
              <a:rPr lang="pl-PL" sz="2400" dirty="0" smtClean="0"/>
              <a:t>Po </a:t>
            </a:r>
            <a:r>
              <a:rPr lang="pl-PL" sz="2400" dirty="0"/>
              <a:t>przeprowadzeniu piłki przekazują ją następnemu zawodnikowi. </a:t>
            </a:r>
            <a:endParaRPr lang="pl-PL" sz="2400" dirty="0" smtClean="0"/>
          </a:p>
          <a:p>
            <a:r>
              <a:rPr lang="pl-PL" sz="2400" dirty="0" smtClean="0"/>
              <a:t>Zwycięża </a:t>
            </a:r>
            <a:r>
              <a:rPr lang="pl-PL" sz="2400" dirty="0"/>
              <a:t>zespół, który szybciej przeprowadzi piłkę.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668" y="4447905"/>
            <a:ext cx="4451852" cy="2051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256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Polowanie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Salę/boisko dzielimy na dwie części. </a:t>
            </a:r>
            <a:endParaRPr lang="pl-PL" sz="2000" dirty="0" smtClean="0"/>
          </a:p>
          <a:p>
            <a:r>
              <a:rPr lang="pl-PL" sz="2000" dirty="0" smtClean="0"/>
              <a:t>Na </a:t>
            </a:r>
            <a:r>
              <a:rPr lang="pl-PL" sz="2000" dirty="0"/>
              <a:t>jednej stoi myśliwy, na drugiej zawodnicy uciekający – zwierzyna</a:t>
            </a:r>
            <a:r>
              <a:rPr lang="pl-PL" sz="2000" dirty="0" smtClean="0"/>
              <a:t>.</a:t>
            </a:r>
          </a:p>
          <a:p>
            <a:r>
              <a:rPr lang="pl-PL" sz="2000" dirty="0" smtClean="0"/>
              <a:t> </a:t>
            </a:r>
            <a:r>
              <a:rPr lang="pl-PL" sz="2000" dirty="0"/>
              <a:t>Wszyscy uczestnicy z piłkami</a:t>
            </a:r>
            <a:r>
              <a:rPr lang="pl-PL" sz="2000" dirty="0" smtClean="0"/>
              <a:t>.</a:t>
            </a:r>
          </a:p>
          <a:p>
            <a:r>
              <a:rPr lang="pl-PL" sz="2000" dirty="0" smtClean="0"/>
              <a:t> </a:t>
            </a:r>
            <a:r>
              <a:rPr lang="pl-PL" sz="2000" dirty="0"/>
              <a:t>Zawodnicy prowadząc piłkę starają się przebiec na drugą stronę sali/boiska unikając trafienia piłką przez myśliwego. </a:t>
            </a:r>
            <a:endParaRPr lang="pl-PL" sz="2000" dirty="0" smtClean="0"/>
          </a:p>
          <a:p>
            <a:r>
              <a:rPr lang="pl-PL" sz="2000" dirty="0" smtClean="0"/>
              <a:t>Zadanie </a:t>
            </a:r>
            <a:r>
              <a:rPr lang="pl-PL" sz="2000" dirty="0"/>
              <a:t>myśliwego jest trafienie piłką w nogi uciekających</a:t>
            </a:r>
            <a:r>
              <a:rPr lang="pl-PL" sz="2000" dirty="0" smtClean="0"/>
              <a:t>.</a:t>
            </a:r>
          </a:p>
          <a:p>
            <a:r>
              <a:rPr lang="pl-PL" sz="2000" dirty="0" smtClean="0"/>
              <a:t> </a:t>
            </a:r>
            <a:r>
              <a:rPr lang="pl-PL" sz="2000" dirty="0"/>
              <a:t>Każdy trafiony w nogi piłką staje się myśliwym i dołącza do grona myśliwych, których liczba wzrasta z każdy trafieniem. </a:t>
            </a:r>
            <a:endParaRPr lang="pl-PL" sz="2000" dirty="0" smtClean="0"/>
          </a:p>
          <a:p>
            <a:r>
              <a:rPr lang="pl-PL" sz="2000" dirty="0" smtClean="0"/>
              <a:t>Zwycięża </a:t>
            </a:r>
            <a:r>
              <a:rPr lang="pl-PL" sz="2000" dirty="0"/>
              <a:t>zawodnik, który ostatni zostanie trafiony (</a:t>
            </a:r>
            <a:r>
              <a:rPr lang="pl-PL" sz="2000" dirty="0" smtClean="0"/>
              <a:t>upolowany)</a:t>
            </a:r>
            <a:endParaRPr lang="pl-PL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020" y="461553"/>
            <a:ext cx="3607052" cy="190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5017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Berek z piłkami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2238344"/>
          </a:xfrm>
        </p:spPr>
        <p:txBody>
          <a:bodyPr>
            <a:normAutofit/>
          </a:bodyPr>
          <a:lstStyle/>
          <a:p>
            <a:r>
              <a:rPr lang="pl-PL" sz="2400" dirty="0"/>
              <a:t>Na ograniczonym terenie wszyscy zawodnicy prowadzą piłkę i uciekają przed berkiem, natomiast berek stara się ręką dotknąć uciekającego</a:t>
            </a:r>
            <a:r>
              <a:rPr lang="pl-PL" sz="2400" dirty="0" smtClean="0"/>
              <a:t>.</a:t>
            </a:r>
          </a:p>
          <a:p>
            <a:pPr marL="0" indent="0">
              <a:buNone/>
            </a:pPr>
            <a:endParaRPr lang="pl-PL" sz="2400" dirty="0" smtClean="0"/>
          </a:p>
          <a:p>
            <a:r>
              <a:rPr lang="pl-PL" sz="2400" dirty="0" smtClean="0"/>
              <a:t> </a:t>
            </a:r>
            <a:r>
              <a:rPr lang="pl-PL" sz="2400" dirty="0"/>
              <a:t>Po każdym dotknięciu zmiana berka.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14" y="4161534"/>
            <a:ext cx="3598412" cy="1931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3056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Wybijanie piłki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1" y="2142068"/>
            <a:ext cx="10131425" cy="2316722"/>
          </a:xfrm>
        </p:spPr>
        <p:txBody>
          <a:bodyPr>
            <a:normAutofit/>
          </a:bodyPr>
          <a:lstStyle/>
          <a:p>
            <a:r>
              <a:rPr lang="pl-PL" sz="2000" dirty="0"/>
              <a:t>Na ograniczonym terenie wszyscy zawodnicy prowadzą piłkę w różnych kierunkach. </a:t>
            </a:r>
            <a:endParaRPr lang="pl-PL" sz="2000" dirty="0" smtClean="0"/>
          </a:p>
          <a:p>
            <a:r>
              <a:rPr lang="pl-PL" sz="2000" dirty="0" smtClean="0"/>
              <a:t>Zadanie </a:t>
            </a:r>
            <a:r>
              <a:rPr lang="pl-PL" sz="2000" dirty="0"/>
              <a:t>wszystkich uczestników jest następujące: prowadząc piłkę starać się wybić piłkę innemu uczestnikowi, chroniąc jednocześnie własną piłkę. </a:t>
            </a:r>
            <a:endParaRPr lang="pl-PL" sz="2000" dirty="0" smtClean="0"/>
          </a:p>
          <a:p>
            <a:r>
              <a:rPr lang="pl-PL" sz="2000" dirty="0" smtClean="0"/>
              <a:t>Uczestnik</a:t>
            </a:r>
            <a:r>
              <a:rPr lang="pl-PL" sz="2000" dirty="0"/>
              <a:t>, któremu wybito piłkę biegnie po nią i następnie dołącza do zabawy.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96" y="4301958"/>
            <a:ext cx="4289843" cy="2238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441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Rozsypka numerowana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4807" y="2009382"/>
            <a:ext cx="10131425" cy="2839236"/>
          </a:xfrm>
        </p:spPr>
        <p:txBody>
          <a:bodyPr>
            <a:normAutofit/>
          </a:bodyPr>
          <a:lstStyle/>
          <a:p>
            <a:r>
              <a:rPr lang="pl-PL" sz="2000" dirty="0"/>
              <a:t>Uczestnicy otrzymują numery od 1 do 8 lub 10. </a:t>
            </a:r>
            <a:endParaRPr lang="pl-PL" sz="2000" dirty="0" smtClean="0"/>
          </a:p>
          <a:p>
            <a:r>
              <a:rPr lang="pl-PL" sz="2000" dirty="0" smtClean="0"/>
              <a:t>Zabawa </a:t>
            </a:r>
            <a:r>
              <a:rPr lang="pl-PL" sz="2000" dirty="0"/>
              <a:t>polega na podawaniu piłki w odpowiedniej kolejności 1 do 2, 2 do 3, 3 do 4 itd. </a:t>
            </a:r>
            <a:endParaRPr lang="pl-PL" sz="2000" dirty="0" smtClean="0"/>
          </a:p>
          <a:p>
            <a:r>
              <a:rPr lang="pl-PL" sz="2000" dirty="0" smtClean="0"/>
              <a:t>Wszyscy </a:t>
            </a:r>
            <a:r>
              <a:rPr lang="pl-PL" sz="2000" dirty="0"/>
              <a:t>uczestnicy są w ruchu</a:t>
            </a:r>
            <a:r>
              <a:rPr lang="pl-PL" sz="2000" dirty="0" smtClean="0"/>
              <a:t>.</a:t>
            </a:r>
          </a:p>
          <a:p>
            <a:r>
              <a:rPr lang="pl-PL" sz="2000" dirty="0" smtClean="0"/>
              <a:t> </a:t>
            </a:r>
            <a:r>
              <a:rPr lang="pl-PL" sz="2000" dirty="0"/>
              <a:t>Podanie posiadającego piłkę polega na poszukaniu wzrokiem partnera i podaniu do niego dokładnej piłki. </a:t>
            </a:r>
            <a:endParaRPr lang="pl-PL" sz="2000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803" y="4626902"/>
            <a:ext cx="3854041" cy="183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665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Sklepienie niebieskie</Template>
  <TotalTime>11</TotalTime>
  <Words>252</Words>
  <Application>Microsoft Office PowerPoint</Application>
  <PresentationFormat>Panoramiczny</PresentationFormat>
  <Paragraphs>26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Sklepienie niebieskie</vt:lpstr>
      <vt:lpstr>Poznajemy gry uproszczone w mini piłkę nożną</vt:lpstr>
      <vt:lpstr>Wyścig rzędów</vt:lpstr>
      <vt:lpstr>Polowanie </vt:lpstr>
      <vt:lpstr>Berek z piłkami </vt:lpstr>
      <vt:lpstr>Wybijanie piłki</vt:lpstr>
      <vt:lpstr>Rozsypka numerowana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Poznajemy gry uproszczone w mini piłkę nożną</dc:title>
  <dc:creator>admin</dc:creator>
  <cp:lastModifiedBy>admin</cp:lastModifiedBy>
  <cp:revision>2</cp:revision>
  <dcterms:created xsi:type="dcterms:W3CDTF">2020-05-23T21:22:34Z</dcterms:created>
  <dcterms:modified xsi:type="dcterms:W3CDTF">2020-05-23T21:34:33Z</dcterms:modified>
</cp:coreProperties>
</file>